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54C03-5189-083E-A98A-62A33B918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87737A-2164-75E5-05EE-CF1D4DBE0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0B67335-1A58-EE31-1DE5-DD4E71223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765B316-AD8E-4A1D-B9CC-90CF906F8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8E218C0-33A0-5461-CB0D-9A8D3C27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533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921E0-DD34-4E5A-B8FA-EED7780D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26F0338-E879-7F61-F6A7-F3FDE6B35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8795598-CABB-1846-08B4-A726D90A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FC59C4A-78FC-C176-29F6-2033DB3ED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81022A0-2625-2152-6076-F2707C931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9109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BC077A2-26F8-F5C4-68EC-C7EBF910A4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18CD542E-CD92-22DC-ED61-0AAF754E1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95F2ADC-68E5-D585-090F-EC5C7CFE3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7964F55-86CF-6DB5-74A4-C4BB3599B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9EF1A54-CF59-597F-FA86-8F9B59869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389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3C8B97-DE81-E38D-4180-6B162E693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3F500F2-F732-CACA-60A9-26C30B0BB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FBF83C3-7707-085D-3500-A387102B1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B670A6F-AF7D-47E1-46B9-10B26E35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41D6540-4621-166B-8A3B-EF5084C0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208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EEAC4-0744-1BCB-8DEF-926BB06E3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50785C0-F951-4DF6-CA6E-4AD32E976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FB83F19-96CB-D198-4422-502EEE14E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00C95C8-89B1-22A0-77CB-092BA02FE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8F9D96B-A2A0-53D5-036B-F12CF0825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759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D8B45-ACAF-8445-0687-F71BEE6F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2681B4E-4DDC-6C7D-09A0-1BD4842C74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18F183A-52CE-B275-F773-2B1A3BC6F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1B16CEC-0A86-6089-039B-3B6EB4CAF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D760622-DC8B-0EAB-0557-10F126C83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904E074-2E55-3BEC-DE2B-E128E5AE1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450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0C02D-D3A8-703E-981A-3646A1F26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B84EA9F-D74C-A3E6-FF71-4220E01D1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5F3C29C-DFF9-8DAF-B49D-A34F61C60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39B5A868-0F74-B0B2-2036-E3DB07718B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1FBDCBA7-2C93-85F0-51CC-35821C4B5B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FD99468B-E1BE-68A1-87D3-1CBA607AE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029ACB98-8AAB-F9D5-09DD-474FD1031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217B1C5-BD67-D657-A718-79DA01B3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258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765779-EABA-2E20-4826-237E40E24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58007BC8-EC98-D6A6-24D4-EDCCD5E68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12E9AABE-4D73-9567-941A-7558DD25D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96FD276A-6740-4B1B-9F1B-98133D2AB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611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2BA4DD08-D390-9AC5-AC99-0B6FC43AC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82EAC5E5-4DC5-3151-83A5-443AE24A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EBF5D41-D82F-38B5-9FF0-37C6D512B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925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E7A0C-CF47-4CCD-831C-574D7AE30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444B962-C486-2578-AFEF-776B831DB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BA921A8-F9EE-EDC2-598D-14F70A43A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CAE37CC-30BC-F3DB-3E18-4E95EB76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B5A6534-1113-32B1-F987-7BEB964D6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8922DD9-3CEB-EE53-4B53-29DF2BB5D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398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046730-2EAD-984F-49D7-F98E30E97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3FD98942-DD15-65FB-99C2-CEA594204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2FF47A79-DEBD-2640-E8D3-8799EC993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8EF2772-89EC-70E2-C9A5-671269DE5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A1BE8BC-2B14-4CBF-7B1D-20CFD3A2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D524C57-4873-DE9A-9E74-E44C15D02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29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516FB137-5DA9-160F-BCE9-FE798D75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6ADEE87-45B8-E3B0-0BC2-E86591A83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8B627B7-DEC8-BE80-B3FF-91E510A4B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3B59-DE30-4156-9EC8-DD6E50B39F22}" type="datetimeFigureOut">
              <a:rPr lang="pt-PT" smtClean="0"/>
              <a:t>20/03/2025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C30CE82-D62E-CA86-3DCD-FAD24FDA4B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8F25BAC-D03F-88B3-0881-D33E0ACB4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4B785-56EE-49F6-B782-18F6109BB6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000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E1BC109-1825-F8C1-DCF9-2C777E88C838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roundRect">
            <a:avLst>
              <a:gd name="adj" fmla="val 30425"/>
            </a:avLst>
          </a:prstGeom>
          <a:gradFill flip="none" rotWithShape="1">
            <a:gsLst>
              <a:gs pos="17000">
                <a:schemeClr val="accent5">
                  <a:lumMod val="75000"/>
                </a:schemeClr>
              </a:gs>
              <a:gs pos="48000">
                <a:schemeClr val="bg1"/>
              </a:gs>
              <a:gs pos="68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4231FE7-ACBA-6DB5-EC6F-AE4C78106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275" y="590550"/>
            <a:ext cx="1219200" cy="1219200"/>
          </a:xfrm>
          <a:prstGeom prst="rect">
            <a:avLst/>
          </a:prstGeom>
        </p:spPr>
      </p:pic>
      <p:pic>
        <p:nvPicPr>
          <p:cNvPr id="14" name="Gráfico 13">
            <a:extLst>
              <a:ext uri="{FF2B5EF4-FFF2-40B4-BE49-F238E27FC236}">
                <a16:creationId xmlns:a16="http://schemas.microsoft.com/office/drawing/2014/main" id="{318BC003-D1C2-C456-225F-82B961925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81475" y="1357312"/>
            <a:ext cx="4143375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418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Ecrã Panorâmico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Miguel Peixoto</dc:creator>
  <cp:lastModifiedBy>Miguel Peixoto</cp:lastModifiedBy>
  <cp:revision>2</cp:revision>
  <dcterms:created xsi:type="dcterms:W3CDTF">2025-03-20T09:10:11Z</dcterms:created>
  <dcterms:modified xsi:type="dcterms:W3CDTF">2025-03-20T09:10:51Z</dcterms:modified>
</cp:coreProperties>
</file>